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256" r:id="rId3"/>
    <p:sldId id="321" r:id="rId4"/>
    <p:sldId id="322" r:id="rId5"/>
    <p:sldId id="325" r:id="rId6"/>
    <p:sldId id="323" r:id="rId7"/>
    <p:sldId id="329" r:id="rId8"/>
    <p:sldId id="326" r:id="rId9"/>
    <p:sldId id="324" r:id="rId10"/>
    <p:sldId id="327" r:id="rId11"/>
    <p:sldId id="32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86" autoAdjust="0"/>
    <p:restoredTop sz="94660"/>
  </p:normalViewPr>
  <p:slideViewPr>
    <p:cSldViewPr snapToGrid="0">
      <p:cViewPr varScale="1">
        <p:scale>
          <a:sx n="81" d="100"/>
          <a:sy n="81" d="100"/>
        </p:scale>
        <p:origin x="81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ll Vales" userId="d9f3b0f67ef118e2" providerId="LiveId" clId="{ED6A36EE-AF66-49FE-B11F-AF18D09183FB}"/>
    <pc:docChg chg="undo custSel modSld">
      <pc:chgData name="Jill Vales" userId="d9f3b0f67ef118e2" providerId="LiveId" clId="{ED6A36EE-AF66-49FE-B11F-AF18D09183FB}" dt="2023-01-27T16:54:11.002" v="468" actId="20577"/>
      <pc:docMkLst>
        <pc:docMk/>
      </pc:docMkLst>
      <pc:sldChg chg="modSp mod">
        <pc:chgData name="Jill Vales" userId="d9f3b0f67ef118e2" providerId="LiveId" clId="{ED6A36EE-AF66-49FE-B11F-AF18D09183FB}" dt="2023-01-27T16:54:11.002" v="468" actId="20577"/>
        <pc:sldMkLst>
          <pc:docMk/>
          <pc:sldMk cId="602171156" sldId="321"/>
        </pc:sldMkLst>
        <pc:spChg chg="mod">
          <ac:chgData name="Jill Vales" userId="d9f3b0f67ef118e2" providerId="LiveId" clId="{ED6A36EE-AF66-49FE-B11F-AF18D09183FB}" dt="2023-01-27T16:54:11.002" v="468" actId="20577"/>
          <ac:spMkLst>
            <pc:docMk/>
            <pc:sldMk cId="602171156" sldId="321"/>
            <ac:spMk id="11" creationId="{40422D55-E6EE-FE22-73D8-B80B8D5147F6}"/>
          </ac:spMkLst>
        </pc:spChg>
      </pc:sldChg>
      <pc:sldChg chg="modSp mod">
        <pc:chgData name="Jill Vales" userId="d9f3b0f67ef118e2" providerId="LiveId" clId="{ED6A36EE-AF66-49FE-B11F-AF18D09183FB}" dt="2023-01-27T16:49:05.416" v="270" actId="20577"/>
        <pc:sldMkLst>
          <pc:docMk/>
          <pc:sldMk cId="2877818115" sldId="324"/>
        </pc:sldMkLst>
        <pc:spChg chg="mod">
          <ac:chgData name="Jill Vales" userId="d9f3b0f67ef118e2" providerId="LiveId" clId="{ED6A36EE-AF66-49FE-B11F-AF18D09183FB}" dt="2023-01-27T16:49:05.416" v="270" actId="20577"/>
          <ac:spMkLst>
            <pc:docMk/>
            <pc:sldMk cId="2877818115" sldId="324"/>
            <ac:spMk id="3" creationId="{B273E528-98E9-1F23-F851-96C261A74232}"/>
          </ac:spMkLst>
        </pc:spChg>
      </pc:sldChg>
      <pc:sldChg chg="modSp mod">
        <pc:chgData name="Jill Vales" userId="d9f3b0f67ef118e2" providerId="LiveId" clId="{ED6A36EE-AF66-49FE-B11F-AF18D09183FB}" dt="2023-01-27T16:47:06.242" v="66" actId="207"/>
        <pc:sldMkLst>
          <pc:docMk/>
          <pc:sldMk cId="1410869365" sldId="326"/>
        </pc:sldMkLst>
        <pc:spChg chg="mod">
          <ac:chgData name="Jill Vales" userId="d9f3b0f67ef118e2" providerId="LiveId" clId="{ED6A36EE-AF66-49FE-B11F-AF18D09183FB}" dt="2023-01-27T16:47:06.242" v="66" actId="207"/>
          <ac:spMkLst>
            <pc:docMk/>
            <pc:sldMk cId="1410869365" sldId="326"/>
            <ac:spMk id="3" creationId="{DC66FB6E-B726-42DF-968D-E9EFDFA42320}"/>
          </ac:spMkLst>
        </pc:spChg>
        <pc:spChg chg="mod">
          <ac:chgData name="Jill Vales" userId="d9f3b0f67ef118e2" providerId="LiveId" clId="{ED6A36EE-AF66-49FE-B11F-AF18D09183FB}" dt="2023-01-27T16:46:49.448" v="35" actId="20577"/>
          <ac:spMkLst>
            <pc:docMk/>
            <pc:sldMk cId="1410869365" sldId="326"/>
            <ac:spMk id="5" creationId="{0B9B20FA-2016-D923-A882-F4A391F1B166}"/>
          </ac:spMkLst>
        </pc:spChg>
      </pc:sldChg>
      <pc:sldChg chg="addSp delSp modSp mod">
        <pc:chgData name="Jill Vales" userId="d9f3b0f67ef118e2" providerId="LiveId" clId="{ED6A36EE-AF66-49FE-B11F-AF18D09183FB}" dt="2023-01-27T16:50:42.848" v="348" actId="5793"/>
        <pc:sldMkLst>
          <pc:docMk/>
          <pc:sldMk cId="3717728518" sldId="327"/>
        </pc:sldMkLst>
        <pc:spChg chg="mod">
          <ac:chgData name="Jill Vales" userId="d9f3b0f67ef118e2" providerId="LiveId" clId="{ED6A36EE-AF66-49FE-B11F-AF18D09183FB}" dt="2023-01-27T16:50:42.848" v="348" actId="5793"/>
          <ac:spMkLst>
            <pc:docMk/>
            <pc:sldMk cId="3717728518" sldId="327"/>
            <ac:spMk id="3" creationId="{FB9429A6-6269-2A8F-1C75-909E7EC098ED}"/>
          </ac:spMkLst>
        </pc:spChg>
        <pc:spChg chg="add del mod">
          <ac:chgData name="Jill Vales" userId="d9f3b0f67ef118e2" providerId="LiveId" clId="{ED6A36EE-AF66-49FE-B11F-AF18D09183FB}" dt="2023-01-27T16:50:04.369" v="322"/>
          <ac:spMkLst>
            <pc:docMk/>
            <pc:sldMk cId="3717728518" sldId="327"/>
            <ac:spMk id="7" creationId="{D3F1481F-0F81-47D8-6367-5E678FC05059}"/>
          </ac:spMkLst>
        </pc:spChg>
        <pc:spChg chg="add mod">
          <ac:chgData name="Jill Vales" userId="d9f3b0f67ef118e2" providerId="LiveId" clId="{ED6A36EE-AF66-49FE-B11F-AF18D09183FB}" dt="2023-01-27T16:50:02.126" v="320" actId="207"/>
          <ac:spMkLst>
            <pc:docMk/>
            <pc:sldMk cId="3717728518" sldId="327"/>
            <ac:spMk id="11" creationId="{B63FDE6A-AF5B-A7D8-8A32-1F6CD5D52E1E}"/>
          </ac:spMkLst>
        </pc:spChg>
      </pc:sldChg>
      <pc:sldChg chg="modSp mod">
        <pc:chgData name="Jill Vales" userId="d9f3b0f67ef118e2" providerId="LiveId" clId="{ED6A36EE-AF66-49FE-B11F-AF18D09183FB}" dt="2023-01-27T16:52:33.032" v="442" actId="27636"/>
        <pc:sldMkLst>
          <pc:docMk/>
          <pc:sldMk cId="567708874" sldId="328"/>
        </pc:sldMkLst>
        <pc:spChg chg="mod">
          <ac:chgData name="Jill Vales" userId="d9f3b0f67ef118e2" providerId="LiveId" clId="{ED6A36EE-AF66-49FE-B11F-AF18D09183FB}" dt="2023-01-27T16:52:33.032" v="442" actId="27636"/>
          <ac:spMkLst>
            <pc:docMk/>
            <pc:sldMk cId="567708874" sldId="328"/>
            <ac:spMk id="8" creationId="{263E8E7F-E5A9-4DA0-EEBB-FF1452A6ADF3}"/>
          </ac:spMkLst>
        </pc:spChg>
      </pc:sldChg>
    </pc:docChg>
  </pc:docChgLst>
  <pc:docChgLst>
    <pc:chgData name="Jill Vales" userId="d9f3b0f67ef118e2" providerId="LiveId" clId="{F3A6FC71-BB53-4BA2-8EE6-5EA49DC529DF}"/>
    <pc:docChg chg="undo custSel addSld modSld sldOrd">
      <pc:chgData name="Jill Vales" userId="d9f3b0f67ef118e2" providerId="LiveId" clId="{F3A6FC71-BB53-4BA2-8EE6-5EA49DC529DF}" dt="2023-01-26T18:21:14.117" v="1366" actId="113"/>
      <pc:docMkLst>
        <pc:docMk/>
      </pc:docMkLst>
      <pc:sldChg chg="addSp delSp modSp mod">
        <pc:chgData name="Jill Vales" userId="d9f3b0f67ef118e2" providerId="LiveId" clId="{F3A6FC71-BB53-4BA2-8EE6-5EA49DC529DF}" dt="2023-01-26T18:16:33.148" v="1321" actId="20577"/>
        <pc:sldMkLst>
          <pc:docMk/>
          <pc:sldMk cId="1458357243" sldId="256"/>
        </pc:sldMkLst>
        <pc:spChg chg="add del mod">
          <ac:chgData name="Jill Vales" userId="d9f3b0f67ef118e2" providerId="LiveId" clId="{F3A6FC71-BB53-4BA2-8EE6-5EA49DC529DF}" dt="2023-01-26T17:41:29.542" v="110"/>
          <ac:spMkLst>
            <pc:docMk/>
            <pc:sldMk cId="1458357243" sldId="256"/>
            <ac:spMk id="2" creationId="{40F922CA-CE04-4FFC-1565-D45D26F09133}"/>
          </ac:spMkLst>
        </pc:spChg>
        <pc:spChg chg="add del mod">
          <ac:chgData name="Jill Vales" userId="d9f3b0f67ef118e2" providerId="LiveId" clId="{F3A6FC71-BB53-4BA2-8EE6-5EA49DC529DF}" dt="2023-01-26T17:41:00.389" v="73" actId="478"/>
          <ac:spMkLst>
            <pc:docMk/>
            <pc:sldMk cId="1458357243" sldId="256"/>
            <ac:spMk id="3" creationId="{0DB06DB3-FEB3-95C1-E56E-F4B8EA63E05B}"/>
          </ac:spMkLst>
        </pc:spChg>
        <pc:spChg chg="add mod">
          <ac:chgData name="Jill Vales" userId="d9f3b0f67ef118e2" providerId="LiveId" clId="{F3A6FC71-BB53-4BA2-8EE6-5EA49DC529DF}" dt="2023-01-26T17:41:29.234" v="108" actId="14100"/>
          <ac:spMkLst>
            <pc:docMk/>
            <pc:sldMk cId="1458357243" sldId="256"/>
            <ac:spMk id="4" creationId="{895F2469-27D4-9CD0-9F41-E58E404A1EAD}"/>
          </ac:spMkLst>
        </pc:spChg>
        <pc:spChg chg="mod">
          <ac:chgData name="Jill Vales" userId="d9f3b0f67ef118e2" providerId="LiveId" clId="{F3A6FC71-BB53-4BA2-8EE6-5EA49DC529DF}" dt="2023-01-26T18:16:33.148" v="1321" actId="20577"/>
          <ac:spMkLst>
            <pc:docMk/>
            <pc:sldMk cId="1458357243" sldId="256"/>
            <ac:spMk id="6" creationId="{4FF1A944-6E76-A432-00E2-CED57D52E4FE}"/>
          </ac:spMkLst>
        </pc:spChg>
        <pc:spChg chg="mod">
          <ac:chgData name="Jill Vales" userId="d9f3b0f67ef118e2" providerId="LiveId" clId="{F3A6FC71-BB53-4BA2-8EE6-5EA49DC529DF}" dt="2023-01-26T17:39:50.955" v="23" actId="20577"/>
          <ac:spMkLst>
            <pc:docMk/>
            <pc:sldMk cId="1458357243" sldId="256"/>
            <ac:spMk id="8" creationId="{070DE855-3788-8602-2729-5BC283DE9E80}"/>
          </ac:spMkLst>
        </pc:spChg>
        <pc:spChg chg="mod">
          <ac:chgData name="Jill Vales" userId="d9f3b0f67ef118e2" providerId="LiveId" clId="{F3A6FC71-BB53-4BA2-8EE6-5EA49DC529DF}" dt="2023-01-26T17:39:56.671" v="26" actId="20577"/>
          <ac:spMkLst>
            <pc:docMk/>
            <pc:sldMk cId="1458357243" sldId="256"/>
            <ac:spMk id="10" creationId="{D6988CD3-315F-1D0E-0DBA-BEE163B23C76}"/>
          </ac:spMkLst>
        </pc:spChg>
      </pc:sldChg>
      <pc:sldChg chg="modSp mod">
        <pc:chgData name="Jill Vales" userId="d9f3b0f67ef118e2" providerId="LiveId" clId="{F3A6FC71-BB53-4BA2-8EE6-5EA49DC529DF}" dt="2023-01-26T18:17:02.672" v="1325" actId="20577"/>
        <pc:sldMkLst>
          <pc:docMk/>
          <pc:sldMk cId="602171156" sldId="321"/>
        </pc:sldMkLst>
        <pc:spChg chg="mod">
          <ac:chgData name="Jill Vales" userId="d9f3b0f67ef118e2" providerId="LiveId" clId="{F3A6FC71-BB53-4BA2-8EE6-5EA49DC529DF}" dt="2023-01-26T18:17:02.672" v="1325" actId="20577"/>
          <ac:spMkLst>
            <pc:docMk/>
            <pc:sldMk cId="602171156" sldId="321"/>
            <ac:spMk id="11" creationId="{40422D55-E6EE-FE22-73D8-B80B8D5147F6}"/>
          </ac:spMkLst>
        </pc:spChg>
        <pc:picChg chg="mod">
          <ac:chgData name="Jill Vales" userId="d9f3b0f67ef118e2" providerId="LiveId" clId="{F3A6FC71-BB53-4BA2-8EE6-5EA49DC529DF}" dt="2023-01-22T01:07:33.952" v="8" actId="1076"/>
          <ac:picMkLst>
            <pc:docMk/>
            <pc:sldMk cId="602171156" sldId="321"/>
            <ac:picMk id="13" creationId="{72D5D5E9-73E1-9824-7EDB-2FADCD865166}"/>
          </ac:picMkLst>
        </pc:picChg>
      </pc:sldChg>
      <pc:sldChg chg="modSp mod">
        <pc:chgData name="Jill Vales" userId="d9f3b0f67ef118e2" providerId="LiveId" clId="{F3A6FC71-BB53-4BA2-8EE6-5EA49DC529DF}" dt="2023-01-22T01:08:10.701" v="11" actId="1076"/>
        <pc:sldMkLst>
          <pc:docMk/>
          <pc:sldMk cId="2396146265" sldId="322"/>
        </pc:sldMkLst>
        <pc:picChg chg="mod">
          <ac:chgData name="Jill Vales" userId="d9f3b0f67ef118e2" providerId="LiveId" clId="{F3A6FC71-BB53-4BA2-8EE6-5EA49DC529DF}" dt="2023-01-22T01:08:10.701" v="11" actId="1076"/>
          <ac:picMkLst>
            <pc:docMk/>
            <pc:sldMk cId="2396146265" sldId="322"/>
            <ac:picMk id="20" creationId="{F13B6AD3-85FA-52C6-A243-766D59B4BA54}"/>
          </ac:picMkLst>
        </pc:picChg>
      </pc:sldChg>
      <pc:sldChg chg="modSp mod">
        <pc:chgData name="Jill Vales" userId="d9f3b0f67ef118e2" providerId="LiveId" clId="{F3A6FC71-BB53-4BA2-8EE6-5EA49DC529DF}" dt="2023-01-26T17:55:04.001" v="677" actId="20577"/>
        <pc:sldMkLst>
          <pc:docMk/>
          <pc:sldMk cId="532667815" sldId="323"/>
        </pc:sldMkLst>
        <pc:spChg chg="mod">
          <ac:chgData name="Jill Vales" userId="d9f3b0f67ef118e2" providerId="LiveId" clId="{F3A6FC71-BB53-4BA2-8EE6-5EA49DC529DF}" dt="2023-01-26T17:54:06.243" v="607" actId="20577"/>
          <ac:spMkLst>
            <pc:docMk/>
            <pc:sldMk cId="532667815" sldId="323"/>
            <ac:spMk id="2" creationId="{8793B695-3231-18C8-69F0-E7FC34F5B8E8}"/>
          </ac:spMkLst>
        </pc:spChg>
        <pc:spChg chg="mod">
          <ac:chgData name="Jill Vales" userId="d9f3b0f67ef118e2" providerId="LiveId" clId="{F3A6FC71-BB53-4BA2-8EE6-5EA49DC529DF}" dt="2023-01-26T17:55:04.001" v="677" actId="20577"/>
          <ac:spMkLst>
            <pc:docMk/>
            <pc:sldMk cId="532667815" sldId="323"/>
            <ac:spMk id="3" creationId="{E90DD636-AAEC-48A5-0DCB-083FC8B0A3A4}"/>
          </ac:spMkLst>
        </pc:spChg>
        <pc:picChg chg="mod">
          <ac:chgData name="Jill Vales" userId="d9f3b0f67ef118e2" providerId="LiveId" clId="{F3A6FC71-BB53-4BA2-8EE6-5EA49DC529DF}" dt="2023-01-26T17:51:53.111" v="531" actId="1076"/>
          <ac:picMkLst>
            <pc:docMk/>
            <pc:sldMk cId="532667815" sldId="323"/>
            <ac:picMk id="10" creationId="{0C893CC5-43BD-C110-C220-88E82B69E844}"/>
          </ac:picMkLst>
        </pc:picChg>
      </pc:sldChg>
      <pc:sldChg chg="modSp mod">
        <pc:chgData name="Jill Vales" userId="d9f3b0f67ef118e2" providerId="LiveId" clId="{F3A6FC71-BB53-4BA2-8EE6-5EA49DC529DF}" dt="2023-01-26T18:19:06.607" v="1353" actId="113"/>
        <pc:sldMkLst>
          <pc:docMk/>
          <pc:sldMk cId="1497867893" sldId="325"/>
        </pc:sldMkLst>
        <pc:spChg chg="mod">
          <ac:chgData name="Jill Vales" userId="d9f3b0f67ef118e2" providerId="LiveId" clId="{F3A6FC71-BB53-4BA2-8EE6-5EA49DC529DF}" dt="2023-01-26T18:19:06.607" v="1353" actId="113"/>
          <ac:spMkLst>
            <pc:docMk/>
            <pc:sldMk cId="1497867893" sldId="325"/>
            <ac:spMk id="2" creationId="{35E86208-D30A-2111-FBAF-235389D590B3}"/>
          </ac:spMkLst>
        </pc:spChg>
        <pc:spChg chg="mod">
          <ac:chgData name="Jill Vales" userId="d9f3b0f67ef118e2" providerId="LiveId" clId="{F3A6FC71-BB53-4BA2-8EE6-5EA49DC529DF}" dt="2023-01-26T18:18:25.466" v="1352" actId="20577"/>
          <ac:spMkLst>
            <pc:docMk/>
            <pc:sldMk cId="1497867893" sldId="325"/>
            <ac:spMk id="4" creationId="{05EBDD32-B8CE-753C-19B5-FC61DE86B564}"/>
          </ac:spMkLst>
        </pc:spChg>
        <pc:picChg chg="mod">
          <ac:chgData name="Jill Vales" userId="d9f3b0f67ef118e2" providerId="LiveId" clId="{F3A6FC71-BB53-4BA2-8EE6-5EA49DC529DF}" dt="2023-01-26T17:49:02.161" v="446" actId="1076"/>
          <ac:picMkLst>
            <pc:docMk/>
            <pc:sldMk cId="1497867893" sldId="325"/>
            <ac:picMk id="7" creationId="{D2BD5C13-182F-E265-BE0F-1545B906B9BC}"/>
          </ac:picMkLst>
        </pc:picChg>
      </pc:sldChg>
      <pc:sldChg chg="modSp mod">
        <pc:chgData name="Jill Vales" userId="d9f3b0f67ef118e2" providerId="LiveId" clId="{F3A6FC71-BB53-4BA2-8EE6-5EA49DC529DF}" dt="2023-01-26T18:21:14.117" v="1366" actId="113"/>
        <pc:sldMkLst>
          <pc:docMk/>
          <pc:sldMk cId="1410869365" sldId="326"/>
        </pc:sldMkLst>
        <pc:spChg chg="mod">
          <ac:chgData name="Jill Vales" userId="d9f3b0f67ef118e2" providerId="LiveId" clId="{F3A6FC71-BB53-4BA2-8EE6-5EA49DC529DF}" dt="2023-01-26T17:58:51.198" v="820" actId="20577"/>
          <ac:spMkLst>
            <pc:docMk/>
            <pc:sldMk cId="1410869365" sldId="326"/>
            <ac:spMk id="2" creationId="{138C6F9E-0919-465A-7019-99C9B8378106}"/>
          </ac:spMkLst>
        </pc:spChg>
        <pc:spChg chg="mod">
          <ac:chgData name="Jill Vales" userId="d9f3b0f67ef118e2" providerId="LiveId" clId="{F3A6FC71-BB53-4BA2-8EE6-5EA49DC529DF}" dt="2023-01-26T18:20:43.416" v="1365" actId="20577"/>
          <ac:spMkLst>
            <pc:docMk/>
            <pc:sldMk cId="1410869365" sldId="326"/>
            <ac:spMk id="3" creationId="{DC66FB6E-B726-42DF-968D-E9EFDFA42320}"/>
          </ac:spMkLst>
        </pc:spChg>
        <pc:spChg chg="mod">
          <ac:chgData name="Jill Vales" userId="d9f3b0f67ef118e2" providerId="LiveId" clId="{F3A6FC71-BB53-4BA2-8EE6-5EA49DC529DF}" dt="2023-01-26T18:21:14.117" v="1366" actId="113"/>
          <ac:spMkLst>
            <pc:docMk/>
            <pc:sldMk cId="1410869365" sldId="326"/>
            <ac:spMk id="5" creationId="{0B9B20FA-2016-D923-A882-F4A391F1B166}"/>
          </ac:spMkLst>
        </pc:spChg>
        <pc:picChg chg="mod">
          <ac:chgData name="Jill Vales" userId="d9f3b0f67ef118e2" providerId="LiveId" clId="{F3A6FC71-BB53-4BA2-8EE6-5EA49DC529DF}" dt="2023-01-26T18:00:54.573" v="935" actId="1076"/>
          <ac:picMkLst>
            <pc:docMk/>
            <pc:sldMk cId="1410869365" sldId="326"/>
            <ac:picMk id="7" creationId="{87F39752-3B4D-7D10-262D-18130D716EAE}"/>
          </ac:picMkLst>
        </pc:picChg>
      </pc:sldChg>
      <pc:sldChg chg="modSp mod">
        <pc:chgData name="Jill Vales" userId="d9f3b0f67ef118e2" providerId="LiveId" clId="{F3A6FC71-BB53-4BA2-8EE6-5EA49DC529DF}" dt="2023-01-26T18:09:20.466" v="1140" actId="20577"/>
        <pc:sldMkLst>
          <pc:docMk/>
          <pc:sldMk cId="3717728518" sldId="327"/>
        </pc:sldMkLst>
        <pc:spChg chg="mod">
          <ac:chgData name="Jill Vales" userId="d9f3b0f67ef118e2" providerId="LiveId" clId="{F3A6FC71-BB53-4BA2-8EE6-5EA49DC529DF}" dt="2023-01-26T18:08:27.107" v="1110" actId="20577"/>
          <ac:spMkLst>
            <pc:docMk/>
            <pc:sldMk cId="3717728518" sldId="327"/>
            <ac:spMk id="3" creationId="{FB9429A6-6269-2A8F-1C75-909E7EC098ED}"/>
          </ac:spMkLst>
        </pc:spChg>
        <pc:spChg chg="mod">
          <ac:chgData name="Jill Vales" userId="d9f3b0f67ef118e2" providerId="LiveId" clId="{F3A6FC71-BB53-4BA2-8EE6-5EA49DC529DF}" dt="2023-01-26T18:09:20.466" v="1140" actId="20577"/>
          <ac:spMkLst>
            <pc:docMk/>
            <pc:sldMk cId="3717728518" sldId="327"/>
            <ac:spMk id="6" creationId="{467D895E-E5D2-91B4-F7DD-DECA9DAF8467}"/>
          </ac:spMkLst>
        </pc:spChg>
      </pc:sldChg>
      <pc:sldChg chg="modSp mod">
        <pc:chgData name="Jill Vales" userId="d9f3b0f67ef118e2" providerId="LiveId" clId="{F3A6FC71-BB53-4BA2-8EE6-5EA49DC529DF}" dt="2023-01-26T18:14:12.963" v="1320" actId="20577"/>
        <pc:sldMkLst>
          <pc:docMk/>
          <pc:sldMk cId="567708874" sldId="328"/>
        </pc:sldMkLst>
        <pc:spChg chg="mod">
          <ac:chgData name="Jill Vales" userId="d9f3b0f67ef118e2" providerId="LiveId" clId="{F3A6FC71-BB53-4BA2-8EE6-5EA49DC529DF}" dt="2023-01-26T18:11:54.390" v="1318" actId="20577"/>
          <ac:spMkLst>
            <pc:docMk/>
            <pc:sldMk cId="567708874" sldId="328"/>
            <ac:spMk id="7" creationId="{8234D845-7104-1364-4B8B-CE431A343BF9}"/>
          </ac:spMkLst>
        </pc:spChg>
        <pc:spChg chg="mod">
          <ac:chgData name="Jill Vales" userId="d9f3b0f67ef118e2" providerId="LiveId" clId="{F3A6FC71-BB53-4BA2-8EE6-5EA49DC529DF}" dt="2023-01-26T18:14:12.963" v="1320" actId="20577"/>
          <ac:spMkLst>
            <pc:docMk/>
            <pc:sldMk cId="567708874" sldId="328"/>
            <ac:spMk id="8" creationId="{263E8E7F-E5A9-4DA0-EEBB-FF1452A6ADF3}"/>
          </ac:spMkLst>
        </pc:spChg>
        <pc:picChg chg="mod">
          <ac:chgData name="Jill Vales" userId="d9f3b0f67ef118e2" providerId="LiveId" clId="{F3A6FC71-BB53-4BA2-8EE6-5EA49DC529DF}" dt="2023-01-26T18:11:43.287" v="1306" actId="1076"/>
          <ac:picMkLst>
            <pc:docMk/>
            <pc:sldMk cId="567708874" sldId="328"/>
            <ac:picMk id="13" creationId="{38394982-3410-3069-74E9-49CC393029ED}"/>
          </ac:picMkLst>
        </pc:picChg>
      </pc:sldChg>
      <pc:sldChg chg="addSp delSp modSp new mod ord">
        <pc:chgData name="Jill Vales" userId="d9f3b0f67ef118e2" providerId="LiveId" clId="{F3A6FC71-BB53-4BA2-8EE6-5EA49DC529DF}" dt="2023-01-26T18:20:07.352" v="1363" actId="207"/>
        <pc:sldMkLst>
          <pc:docMk/>
          <pc:sldMk cId="42221970" sldId="329"/>
        </pc:sldMkLst>
        <pc:spChg chg="mod">
          <ac:chgData name="Jill Vales" userId="d9f3b0f67ef118e2" providerId="LiveId" clId="{F3A6FC71-BB53-4BA2-8EE6-5EA49DC529DF}" dt="2023-01-26T18:20:07.352" v="1363" actId="207"/>
          <ac:spMkLst>
            <pc:docMk/>
            <pc:sldMk cId="42221970" sldId="329"/>
            <ac:spMk id="2" creationId="{7C9A01CF-14AD-9592-FF4E-C7E8FD578368}"/>
          </ac:spMkLst>
        </pc:spChg>
        <pc:spChg chg="del">
          <ac:chgData name="Jill Vales" userId="d9f3b0f67ef118e2" providerId="LiveId" clId="{F3A6FC71-BB53-4BA2-8EE6-5EA49DC529DF}" dt="2023-01-26T18:04:29.199" v="998" actId="931"/>
          <ac:spMkLst>
            <pc:docMk/>
            <pc:sldMk cId="42221970" sldId="329"/>
            <ac:spMk id="3" creationId="{A071BB52-E9A3-BC40-0D29-FD02852E4AFD}"/>
          </ac:spMkLst>
        </pc:spChg>
        <pc:spChg chg="add del mod">
          <ac:chgData name="Jill Vales" userId="d9f3b0f67ef118e2" providerId="LiveId" clId="{F3A6FC71-BB53-4BA2-8EE6-5EA49DC529DF}" dt="2023-01-26T18:04:35.357" v="1000" actId="478"/>
          <ac:spMkLst>
            <pc:docMk/>
            <pc:sldMk cId="42221970" sldId="329"/>
            <ac:spMk id="6" creationId="{E16C851E-8592-74B2-0CAC-58430F3BD4CF}"/>
          </ac:spMkLst>
        </pc:spChg>
        <pc:spChg chg="add del mod">
          <ac:chgData name="Jill Vales" userId="d9f3b0f67ef118e2" providerId="LiveId" clId="{F3A6FC71-BB53-4BA2-8EE6-5EA49DC529DF}" dt="2023-01-26T18:05:17.282" v="1007"/>
          <ac:spMkLst>
            <pc:docMk/>
            <pc:sldMk cId="42221970" sldId="329"/>
            <ac:spMk id="7" creationId="{AC7C0045-109C-B4E7-1C11-6797D27C8A43}"/>
          </ac:spMkLst>
        </pc:spChg>
        <pc:spChg chg="add del mod">
          <ac:chgData name="Jill Vales" userId="d9f3b0f67ef118e2" providerId="LiveId" clId="{F3A6FC71-BB53-4BA2-8EE6-5EA49DC529DF}" dt="2023-01-26T18:06:07.997" v="1010" actId="478"/>
          <ac:spMkLst>
            <pc:docMk/>
            <pc:sldMk cId="42221970" sldId="329"/>
            <ac:spMk id="10" creationId="{2AB29036-FB87-2339-2A6E-7A7094DB561A}"/>
          </ac:spMkLst>
        </pc:spChg>
        <pc:picChg chg="add mod">
          <ac:chgData name="Jill Vales" userId="d9f3b0f67ef118e2" providerId="LiveId" clId="{F3A6FC71-BB53-4BA2-8EE6-5EA49DC529DF}" dt="2023-01-26T18:19:45.005" v="1361" actId="1076"/>
          <ac:picMkLst>
            <pc:docMk/>
            <pc:sldMk cId="42221970" sldId="329"/>
            <ac:picMk id="5" creationId="{A4B54923-7C80-9EA4-2751-DE20D3D0F976}"/>
          </ac:picMkLst>
        </pc:picChg>
        <pc:picChg chg="add mod">
          <ac:chgData name="Jill Vales" userId="d9f3b0f67ef118e2" providerId="LiveId" clId="{F3A6FC71-BB53-4BA2-8EE6-5EA49DC529DF}" dt="2023-01-26T18:19:49.520" v="1362" actId="1076"/>
          <ac:picMkLst>
            <pc:docMk/>
            <pc:sldMk cId="42221970" sldId="329"/>
            <ac:picMk id="9" creationId="{AC5A3E66-1D52-292E-0517-9162C4CFCBC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2C74E-4C54-5289-3298-CDAD212B9F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60FCE7-03A9-ECA9-B7A5-E87766253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EF743B-C1A3-647B-6ACD-0C38281B7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CFD1-1D4A-4DF2-8B16-6D886A41B463}" type="datetimeFigureOut">
              <a:rPr lang="en-US" smtClean="0"/>
              <a:t>1/27/2023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477AB-BCB4-A5CE-BA65-532A4C21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E3B4B-5B46-F871-F048-159DEC81B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C26A-08AD-4BD9-95A7-D887B9E846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84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CFAA5-E6F3-9C02-B4F2-DCBF1825A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C5FAD9-55B6-8466-D753-7EF340D74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019A-A76D-87BB-4DE0-9D2A0D2A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CFD1-1D4A-4DF2-8B16-6D886A41B463}" type="datetimeFigureOut">
              <a:rPr lang="en-US" smtClean="0"/>
              <a:t>1/27/2023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8EB81-2B12-C6E6-B625-184B82988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D7F05-6D33-BF00-1906-A3877B864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C26A-08AD-4BD9-95A7-D887B9E846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296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2E0DCA-3366-60B6-C877-3213848362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E9ED9C-7DF6-17CC-0392-E740FFD53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3E343-FF10-F5F8-6EEB-8E7E35CB4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CFD1-1D4A-4DF2-8B16-6D886A41B463}" type="datetimeFigureOut">
              <a:rPr lang="en-US" smtClean="0"/>
              <a:t>1/27/2023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47418-6C91-6C27-13AC-C8F4FB3C9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82301-A7B8-F627-9A7A-A073C3997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C26A-08AD-4BD9-95A7-D887B9E846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94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001F8-1B22-8934-8AA4-96125CF5F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24BA8-518C-9739-2566-C2ECDDE55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FCB85-5D5D-5290-95C3-7DA4C2E87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CFD1-1D4A-4DF2-8B16-6D886A41B463}" type="datetimeFigureOut">
              <a:rPr lang="en-US" smtClean="0"/>
              <a:t>1/27/2023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3CD9C-53F6-EB5A-465D-B8232E209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7A8BB-75A2-7BFB-947A-39338141A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C26A-08AD-4BD9-95A7-D887B9E846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5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F24C-8A28-08B1-94F4-F1808BCAF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9A1A2-D4FB-E479-3471-057B14FF7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EF00F-D9D6-3574-6536-EC5B060B3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CFD1-1D4A-4DF2-8B16-6D886A41B463}" type="datetimeFigureOut">
              <a:rPr lang="en-US" smtClean="0"/>
              <a:t>1/27/2023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D928B-3E27-69A7-E22D-B3FA20077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52632-54DA-88C4-C133-889A1803E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C26A-08AD-4BD9-95A7-D887B9E846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62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5834F-5EB9-BCDC-A108-60933A715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048DE-9E27-0A64-46F4-F1384C0A30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8AE90-D409-7D27-AD27-03990724E3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ED0CEC-D22F-3283-D0CA-9E3E4DB77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CFD1-1D4A-4DF2-8B16-6D886A41B463}" type="datetimeFigureOut">
              <a:rPr lang="en-US" smtClean="0"/>
              <a:t>1/27/2023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886264-7373-DB76-8986-901B0C067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88E2D-1531-A779-70F9-5C1968A88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C26A-08AD-4BD9-95A7-D887B9E846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6522E-C214-586D-984D-979152543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C5417-EAC0-B4BF-5C66-CC0D3A16B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9FDE0F-37D7-9D5D-B3FD-AE1DC8417F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45E0E0-EF8A-C71F-BEDD-AC0F8D8465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7D8F83-82BA-416A-4684-2C67A7385E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68E39F-A509-6CB6-610A-7D1B0AC9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CFD1-1D4A-4DF2-8B16-6D886A41B463}" type="datetimeFigureOut">
              <a:rPr lang="en-US" smtClean="0"/>
              <a:t>1/27/2023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F00B09-D749-BEB8-1DAB-D3D8BB099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F67FB5-B686-9AB2-0AA7-90271194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C26A-08AD-4BD9-95A7-D887B9E846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43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57A1B-59E4-FA3A-DFAC-259710DF4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F42BA2-E4E7-26AF-261B-8217CA9D9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CFD1-1D4A-4DF2-8B16-6D886A41B463}" type="datetimeFigureOut">
              <a:rPr lang="en-US" smtClean="0"/>
              <a:t>1/27/2023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D4DA3E-6F65-0AD4-2B97-6E22E7064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17BBCC-7528-ABB5-11CA-BC4108B33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C26A-08AD-4BD9-95A7-D887B9E846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00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58889B-B287-79B5-5EA8-513F2AD50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CFD1-1D4A-4DF2-8B16-6D886A41B463}" type="datetimeFigureOut">
              <a:rPr lang="en-US" smtClean="0"/>
              <a:t>1/27/2023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B1F707-4FCD-74CD-9826-DF69C1DD3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D5079-6E82-8480-400A-4FD96FE48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C26A-08AD-4BD9-95A7-D887B9E846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DE3C7-74BF-BD53-7919-FFCFD36C5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A1ABE-0EEC-4FD1-235A-5359691FB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A97FA-6D35-57EA-31BF-B7F52D9AC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38F0F-0FFA-AAE0-2F2E-B4D361AC7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CFD1-1D4A-4DF2-8B16-6D886A41B463}" type="datetimeFigureOut">
              <a:rPr lang="en-US" smtClean="0"/>
              <a:t>1/27/2023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0811D-1AB7-08AA-EE80-E610D413C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19AAEA-21F5-7C46-EA61-2A7F2884B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C26A-08AD-4BD9-95A7-D887B9E846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696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3DD15-EA94-038E-EF1B-4607F8D6E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565956-7C79-E84E-B868-B7BF598CD8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C02A81-4F5D-61E9-D17A-058ED6DF6F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B2EFC-FB4F-34A7-2D80-10D07A34A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2CFD1-1D4A-4DF2-8B16-6D886A41B463}" type="datetimeFigureOut">
              <a:rPr lang="en-US" smtClean="0"/>
              <a:t>1/27/2023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B0E26-F224-8E05-76DD-B355CB783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517474-DB90-300D-FB95-DE8EDCB62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8C26A-08AD-4BD9-95A7-D887B9E846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82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2E7D0F-34F6-D1D2-537D-9D056BE00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3BC17-2C20-5968-2350-BFC5019BA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44132-6B57-2890-7013-620BEF4DFA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2CFD1-1D4A-4DF2-8B16-6D886A41B463}" type="datetimeFigureOut">
              <a:rPr lang="en-US" smtClean="0"/>
              <a:t>1/27/2023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CB1E2-AD2C-CFA0-C390-2A313EB120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EFFE8-274D-F2D4-2029-7705B5F73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8C26A-08AD-4BD9-95A7-D887B9E846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2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imageslive.co.uk/free_stock_image/easter-egg-basket-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eeting-businessmen-personal-1219540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eeting-businessmen-personal-1219540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awiki.org/wiki/Modular_Milestone-driven_Developmen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skleo.com/the_first_eight_things_to_do_with_your_new_computer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anang.eregulations.org/procedure/13/8?l=en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sa.or.ke/index.php/budgets_oversight/post/budget-accountability-and-oversight-programm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tackoverflow.com/questions/28665606/user-input-concentric-circles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lavesliderazgoresponsable.blogspot.com/2017/11/transformando-el-potencial-en-exito-en.html" TargetMode="Externa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meeting-conference-sales-business-1184892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dollar-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D8AE577-1385-4943-927F-15FD8FB65E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078" y="829638"/>
            <a:ext cx="10802407" cy="184661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B050"/>
                </a:solidFill>
                <a:latin typeface="+mn-lt"/>
              </a:rPr>
              <a:t>FY 23-24 Budget Committee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AF986B48-CD87-46D1-947A-71B6E265F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0266" y="3492106"/>
            <a:ext cx="6236363" cy="137928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Planning Meeting</a:t>
            </a:r>
          </a:p>
          <a:p>
            <a:r>
              <a:rPr lang="en-US" sz="4000" b="1" dirty="0">
                <a:solidFill>
                  <a:srgbClr val="0070C0"/>
                </a:solidFill>
              </a:rPr>
              <a:t>January 26, 2023</a:t>
            </a:r>
            <a:endParaRPr lang="en-US" sz="5400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585FFB3-B66C-4FC1-A0B6-DC4365DCB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59" y="2672699"/>
            <a:ext cx="3383811" cy="30289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78D12C-B5BF-0AC1-3B08-3CCD73D756C3}"/>
              </a:ext>
            </a:extLst>
          </p:cNvPr>
          <p:cNvSpPr txBox="1"/>
          <p:nvPr/>
        </p:nvSpPr>
        <p:spPr>
          <a:xfrm>
            <a:off x="-126066" y="5843696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2014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3603-67A9-746F-F564-A84623070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Proposed Work Schedule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F432A5-ABC8-0C8F-22E9-6EF2E39448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Committee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429A6-6269-2A8F-1C75-909E7EC09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6872" y="2505075"/>
            <a:ext cx="5630022" cy="2918572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/>
              <a:t>Regular Open Committee Meetings</a:t>
            </a:r>
          </a:p>
          <a:p>
            <a:pPr lvl="1"/>
            <a:r>
              <a:rPr lang="en-US" sz="3300" dirty="0"/>
              <a:t>Establish Schedule ASAP </a:t>
            </a:r>
          </a:p>
          <a:p>
            <a:pPr lvl="2"/>
            <a:r>
              <a:rPr lang="en-US" sz="2900" dirty="0"/>
              <a:t>Date and Time  </a:t>
            </a:r>
            <a:r>
              <a:rPr lang="en-US" sz="3200" dirty="0">
                <a:solidFill>
                  <a:srgbClr val="FF0000"/>
                </a:solidFill>
              </a:rPr>
              <a:t>– 2/15/2023 at 10:00 am*</a:t>
            </a:r>
            <a:endParaRPr lang="en-US" sz="2900" dirty="0"/>
          </a:p>
          <a:p>
            <a:pPr lvl="2"/>
            <a:r>
              <a:rPr lang="en-US" sz="3300" dirty="0"/>
              <a:t>Location </a:t>
            </a:r>
            <a:r>
              <a:rPr lang="en-US" sz="3300" dirty="0">
                <a:solidFill>
                  <a:srgbClr val="FF0000"/>
                </a:solidFill>
              </a:rPr>
              <a:t>– Auditorium*</a:t>
            </a:r>
          </a:p>
          <a:p>
            <a:pPr lvl="1"/>
            <a:r>
              <a:rPr lang="en-US" sz="3300" dirty="0"/>
              <a:t>Review Progress on Assignments</a:t>
            </a:r>
          </a:p>
          <a:p>
            <a:pPr lvl="1"/>
            <a:r>
              <a:rPr lang="en-US" sz="3300" dirty="0"/>
              <a:t>Share Draft Completed Templates </a:t>
            </a:r>
          </a:p>
          <a:p>
            <a:pPr lvl="1"/>
            <a:r>
              <a:rPr lang="en-US" sz="3300" dirty="0"/>
              <a:t>Ask Questions</a:t>
            </a:r>
          </a:p>
          <a:p>
            <a:pPr lvl="1"/>
            <a:r>
              <a:rPr lang="en-US" sz="3300" dirty="0"/>
              <a:t>Discuss Assumptions</a:t>
            </a:r>
          </a:p>
          <a:p>
            <a:pPr lvl="1"/>
            <a:r>
              <a:rPr lang="en-US" sz="3300" dirty="0"/>
              <a:t>Make Recommendations</a:t>
            </a:r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B0D062-C174-5EEA-0098-A4AF73DAD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Other Meetings and Activities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7D895E-E5D2-91B4-F7DD-DECA9DAF84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4657725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/>
              <a:t>Small Group Working Sessions</a:t>
            </a:r>
          </a:p>
          <a:p>
            <a:pPr lvl="1"/>
            <a:r>
              <a:rPr lang="en-US" sz="3300" dirty="0"/>
              <a:t>As Needed </a:t>
            </a:r>
          </a:p>
          <a:p>
            <a:pPr lvl="1"/>
            <a:r>
              <a:rPr lang="en-US" sz="3300" dirty="0"/>
              <a:t>Closed</a:t>
            </a:r>
          </a:p>
          <a:p>
            <a:r>
              <a:rPr lang="en-US" sz="3600" dirty="0"/>
              <a:t>Committee Work Substantially Finished</a:t>
            </a:r>
          </a:p>
          <a:p>
            <a:pPr lvl="1"/>
            <a:r>
              <a:rPr lang="en-US" sz="3300" dirty="0"/>
              <a:t> Late March</a:t>
            </a:r>
          </a:p>
          <a:p>
            <a:r>
              <a:rPr lang="en-US" sz="3600" dirty="0"/>
              <a:t>Budget Workshop for Board Members </a:t>
            </a:r>
          </a:p>
          <a:p>
            <a:pPr lvl="1"/>
            <a:r>
              <a:rPr lang="en-US" sz="3300" dirty="0"/>
              <a:t>Open</a:t>
            </a:r>
          </a:p>
          <a:p>
            <a:pPr lvl="1"/>
            <a:r>
              <a:rPr lang="en-US" sz="3300" dirty="0"/>
              <a:t>Late March or April</a:t>
            </a:r>
          </a:p>
          <a:p>
            <a:pPr lvl="2"/>
            <a:r>
              <a:rPr lang="en-US" sz="3300" dirty="0">
                <a:solidFill>
                  <a:srgbClr val="FF0000"/>
                </a:solidFill>
              </a:rPr>
              <a:t>Depending on Timing of Insurance Premiums Estimates</a:t>
            </a:r>
          </a:p>
          <a:p>
            <a:r>
              <a:rPr lang="en-US" sz="4200" dirty="0"/>
              <a:t>Other: Late April</a:t>
            </a:r>
          </a:p>
          <a:p>
            <a:pPr lvl="1"/>
            <a:r>
              <a:rPr lang="en-US" sz="3300" dirty="0"/>
              <a:t>Board Votes</a:t>
            </a:r>
          </a:p>
          <a:p>
            <a:pPr lvl="1"/>
            <a:r>
              <a:rPr lang="en-US" sz="3300" dirty="0"/>
              <a:t>Assessment Calculations by Unit</a:t>
            </a:r>
          </a:p>
          <a:p>
            <a:pPr lvl="1"/>
            <a:r>
              <a:rPr lang="en-US" sz="3300" dirty="0"/>
              <a:t>Mailings to Owners</a:t>
            </a:r>
          </a:p>
          <a:p>
            <a:pPr lvl="1"/>
            <a:r>
              <a:rPr lang="en-US" sz="3300" dirty="0"/>
              <a:t>Owner Votes on Reserves:  April or May</a:t>
            </a:r>
          </a:p>
          <a:p>
            <a:pPr lvl="2"/>
            <a:r>
              <a:rPr lang="en-US" sz="2900" dirty="0">
                <a:solidFill>
                  <a:srgbClr val="FF0000"/>
                </a:solidFill>
              </a:rPr>
              <a:t>Recommend Electronic Voting be Allowed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BF3E66-E727-EBB8-688B-EC48CA7F3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270057" y="4224106"/>
            <a:ext cx="2052053" cy="25670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DF8C81-77A0-EB4F-8266-8422AB46EC82}"/>
              </a:ext>
            </a:extLst>
          </p:cNvPr>
          <p:cNvSpPr txBox="1"/>
          <p:nvPr/>
        </p:nvSpPr>
        <p:spPr>
          <a:xfrm>
            <a:off x="3354943" y="7075198"/>
            <a:ext cx="266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www.freeimageslive.co.uk/free_stock_image/easter-egg-basket-jp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4944CC-6BF8-08F9-7FBF-D4A68D84B43D}"/>
              </a:ext>
            </a:extLst>
          </p:cNvPr>
          <p:cNvSpPr txBox="1"/>
          <p:nvPr/>
        </p:nvSpPr>
        <p:spPr>
          <a:xfrm>
            <a:off x="1819836" y="5510952"/>
            <a:ext cx="229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Easter is April  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3FDE6A-AF5B-A7D8-8A32-1F6CD5D52E1E}"/>
              </a:ext>
            </a:extLst>
          </p:cNvPr>
          <p:cNvSpPr txBox="1"/>
          <p:nvPr/>
        </p:nvSpPr>
        <p:spPr>
          <a:xfrm>
            <a:off x="999241" y="6287678"/>
            <a:ext cx="1992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*Added at Meeting</a:t>
            </a:r>
          </a:p>
        </p:txBody>
      </p:sp>
    </p:spTree>
    <p:extLst>
      <p:ext uri="{BB962C8B-B14F-4D97-AF65-F5344CB8AC3E}">
        <p14:creationId xmlns:p14="http://schemas.microsoft.com/office/powerpoint/2010/main" val="3717728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234D845-7104-1364-4B8B-CE431A343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Discussion and Ongoing Communications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3E8E7F-E5A9-4DA0-EEBB-FF1452A6A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0517"/>
            <a:ext cx="6243918" cy="3764991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Comments</a:t>
            </a:r>
          </a:p>
          <a:p>
            <a:r>
              <a:rPr lang="en-US" dirty="0">
                <a:solidFill>
                  <a:srgbClr val="0070C0"/>
                </a:solidFill>
              </a:rPr>
              <a:t>Suggestions</a:t>
            </a:r>
          </a:p>
          <a:p>
            <a:r>
              <a:rPr lang="en-US" dirty="0">
                <a:solidFill>
                  <a:srgbClr val="0070C0"/>
                </a:solidFill>
              </a:rPr>
              <a:t>Requests</a:t>
            </a:r>
          </a:p>
          <a:p>
            <a:r>
              <a:rPr lang="en-US" dirty="0">
                <a:solidFill>
                  <a:srgbClr val="FF0000"/>
                </a:solidFill>
              </a:rPr>
              <a:t>Confidentiality*</a:t>
            </a:r>
          </a:p>
          <a:p>
            <a:r>
              <a:rPr lang="en-US" dirty="0">
                <a:solidFill>
                  <a:srgbClr val="0070C0"/>
                </a:solidFill>
              </a:rPr>
              <a:t>Shared Documents – Dropbox – </a:t>
            </a:r>
            <a:r>
              <a:rPr lang="en-US" dirty="0">
                <a:solidFill>
                  <a:srgbClr val="FF0000"/>
                </a:solidFill>
              </a:rPr>
              <a:t>Yes*</a:t>
            </a:r>
          </a:p>
          <a:p>
            <a:r>
              <a:rPr lang="en-US" dirty="0">
                <a:solidFill>
                  <a:srgbClr val="0070C0"/>
                </a:solidFill>
              </a:rPr>
              <a:t>Committee Email? – </a:t>
            </a:r>
            <a:r>
              <a:rPr lang="en-US" dirty="0">
                <a:solidFill>
                  <a:srgbClr val="FF0000"/>
                </a:solidFill>
              </a:rPr>
              <a:t>No*</a:t>
            </a:r>
          </a:p>
          <a:p>
            <a:r>
              <a:rPr lang="en-US" dirty="0">
                <a:solidFill>
                  <a:srgbClr val="0070C0"/>
                </a:solidFill>
              </a:rPr>
              <a:t>Next Committee Meeting Date – </a:t>
            </a:r>
            <a:r>
              <a:rPr lang="en-US" dirty="0">
                <a:solidFill>
                  <a:srgbClr val="FF0000"/>
                </a:solidFill>
              </a:rPr>
              <a:t>2/15/2023*</a:t>
            </a:r>
          </a:p>
          <a:p>
            <a:r>
              <a:rPr lang="en-US" dirty="0">
                <a:solidFill>
                  <a:srgbClr val="0070C0"/>
                </a:solidFill>
              </a:rPr>
              <a:t>Sign-in Sheet with Contact Info.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* Added at Meeting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8394982-3410-3069-74E9-49CC39302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59105" y="1495561"/>
            <a:ext cx="5684514" cy="400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08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FF1A944-6E76-A432-00E2-CED57D52E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Welcome, Budget Committee Members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631F7F-8A4D-4C63-15B5-6829238EE4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Returning Members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0DE855-3788-8602-2729-5BC283DE9E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Jill Vales</a:t>
            </a:r>
            <a:r>
              <a:rPr lang="en-US" dirty="0"/>
              <a:t>, Chair (7-311)</a:t>
            </a:r>
          </a:p>
          <a:p>
            <a:r>
              <a:rPr lang="en-US" dirty="0">
                <a:solidFill>
                  <a:srgbClr val="00B050"/>
                </a:solidFill>
              </a:rPr>
              <a:t>Howie Allen </a:t>
            </a:r>
            <a:r>
              <a:rPr lang="en-US" dirty="0"/>
              <a:t>(14-305)</a:t>
            </a:r>
          </a:p>
          <a:p>
            <a:r>
              <a:rPr lang="en-US" dirty="0"/>
              <a:t>Bob Knowles (3-211)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605877-1F5C-D309-E616-E30C477AD6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New Members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6988CD3-315F-1D0E-0DBA-BEE163B23C7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Frank Pedro </a:t>
            </a:r>
            <a:r>
              <a:rPr lang="en-US" dirty="0"/>
              <a:t>(8-309)</a:t>
            </a:r>
          </a:p>
          <a:p>
            <a:r>
              <a:rPr lang="en-US" dirty="0"/>
              <a:t>Kimberly Cobaugh (2-311)</a:t>
            </a:r>
          </a:p>
          <a:p>
            <a:r>
              <a:rPr lang="en-US" dirty="0"/>
              <a:t>Brian Forsythe (26-310)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B07988-DBF6-5BB6-304E-ADF8C6F0B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31057" y="4113256"/>
            <a:ext cx="3609648" cy="254555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95F2469-27D4-9CD0-9F41-E58E404A1EAD}"/>
              </a:ext>
            </a:extLst>
          </p:cNvPr>
          <p:cNvSpPr/>
          <p:nvPr/>
        </p:nvSpPr>
        <p:spPr>
          <a:xfrm>
            <a:off x="7664823" y="4506198"/>
            <a:ext cx="1968703" cy="139583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Self-Introductions</a:t>
            </a:r>
          </a:p>
        </p:txBody>
      </p:sp>
    </p:spTree>
    <p:extLst>
      <p:ext uri="{BB962C8B-B14F-4D97-AF65-F5344CB8AC3E}">
        <p14:creationId xmlns:p14="http://schemas.microsoft.com/office/powerpoint/2010/main" val="1458357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14784F9-57BC-5BC6-189D-617A07753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Budget Major Milestones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0422D55-E6EE-FE22-73D8-B80B8D514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38647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Budget Committee: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Individual Assignments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Small Group Working Sessions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Budget Committee </a:t>
            </a:r>
            <a:r>
              <a:rPr lang="en-US" b="1" dirty="0">
                <a:solidFill>
                  <a:srgbClr val="0070C0"/>
                </a:solidFill>
              </a:rPr>
              <a:t>Open</a:t>
            </a:r>
            <a:r>
              <a:rPr lang="en-US" dirty="0">
                <a:solidFill>
                  <a:srgbClr val="0070C0"/>
                </a:solidFill>
              </a:rPr>
              <a:t> Meetings</a:t>
            </a:r>
          </a:p>
          <a:p>
            <a:r>
              <a:rPr lang="en-US" dirty="0">
                <a:solidFill>
                  <a:srgbClr val="0070C0"/>
                </a:solidFill>
              </a:rPr>
              <a:t>Insurance Premiums Estimates Received</a:t>
            </a:r>
          </a:p>
          <a:p>
            <a:r>
              <a:rPr lang="en-US" dirty="0">
                <a:solidFill>
                  <a:srgbClr val="0070C0"/>
                </a:solidFill>
              </a:rPr>
              <a:t>Budget Workshop with Full Board</a:t>
            </a:r>
          </a:p>
          <a:p>
            <a:r>
              <a:rPr lang="en-US" dirty="0">
                <a:solidFill>
                  <a:srgbClr val="0070C0"/>
                </a:solidFill>
              </a:rPr>
              <a:t>Board Votes on Operating Budget and Minimum Reserve Funding %</a:t>
            </a:r>
          </a:p>
          <a:p>
            <a:r>
              <a:rPr lang="en-US" dirty="0">
                <a:solidFill>
                  <a:srgbClr val="0070C0"/>
                </a:solidFill>
              </a:rPr>
              <a:t>Owner’s Votes on Reserve Funding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Mailing to Owners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Owners’ Vote on Overriding 100% Reserve Funding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D5D5E9-73E1-9824-7EDB-2FADCD865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70945" y="2101948"/>
            <a:ext cx="3727996" cy="209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71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3B695-3231-18C8-69F0-E7FC34F5B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Budget Committee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DD636-AAEC-48A5-0DCB-083FC8B0A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9106" y="1850651"/>
            <a:ext cx="10168870" cy="368458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Preliminary Major Assumptions for Operating Budget </a:t>
            </a:r>
          </a:p>
          <a:p>
            <a:r>
              <a:rPr lang="en-US" dirty="0">
                <a:solidFill>
                  <a:srgbClr val="0070C0"/>
                </a:solidFill>
              </a:rPr>
              <a:t>Detailed Calculations and Budget Templates Completion</a:t>
            </a:r>
          </a:p>
          <a:p>
            <a:r>
              <a:rPr lang="en-US" dirty="0">
                <a:solidFill>
                  <a:srgbClr val="0070C0"/>
                </a:solidFill>
              </a:rPr>
              <a:t>Review Insurance Premiums and Contracted Expenses Estimates</a:t>
            </a:r>
          </a:p>
          <a:p>
            <a:r>
              <a:rPr lang="en-US" dirty="0">
                <a:solidFill>
                  <a:srgbClr val="0070C0"/>
                </a:solidFill>
              </a:rPr>
              <a:t>Review Proposed Personnel Expenses Line Items</a:t>
            </a:r>
          </a:p>
          <a:p>
            <a:r>
              <a:rPr lang="en-US" dirty="0">
                <a:solidFill>
                  <a:srgbClr val="0070C0"/>
                </a:solidFill>
              </a:rPr>
              <a:t>Calculate Allocations of Common Expenses to Buildings</a:t>
            </a:r>
          </a:p>
          <a:p>
            <a:r>
              <a:rPr lang="en-US" dirty="0">
                <a:solidFill>
                  <a:srgbClr val="0070C0"/>
                </a:solidFill>
              </a:rPr>
              <a:t>Reserves Calculations &amp; Proposed Minimum Assessment %s</a:t>
            </a:r>
          </a:p>
          <a:p>
            <a:r>
              <a:rPr lang="en-US" dirty="0">
                <a:solidFill>
                  <a:srgbClr val="0070C0"/>
                </a:solidFill>
              </a:rPr>
              <a:t>Budget Workshop for Board of Directors (Open)</a:t>
            </a:r>
          </a:p>
          <a:p>
            <a:r>
              <a:rPr lang="en-US" dirty="0">
                <a:solidFill>
                  <a:srgbClr val="0070C0"/>
                </a:solidFill>
              </a:rPr>
              <a:t>Review Assessment Calculations by Unit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400444-AB84-6C2A-C454-BAA67ED26BB1}"/>
              </a:ext>
            </a:extLst>
          </p:cNvPr>
          <p:cNvSpPr txBox="1"/>
          <p:nvPr/>
        </p:nvSpPr>
        <p:spPr>
          <a:xfrm flipH="1">
            <a:off x="839788" y="5997386"/>
            <a:ext cx="8375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Note. CRI’s contract does not include Budget preparation assistance;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assistance available for an additional fee.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13B6AD3-85FA-52C6-A243-766D59B4BA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16888" y="652772"/>
            <a:ext cx="3113747" cy="207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46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86208-D30A-2111-FBAF-235389D59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CRI &amp; </a:t>
            </a:r>
            <a:r>
              <a:rPr lang="en-US" b="1" dirty="0">
                <a:solidFill>
                  <a:srgbClr val="00B050"/>
                </a:solidFill>
              </a:rPr>
              <a:t>LCG Staff </a:t>
            </a:r>
            <a:r>
              <a:rPr lang="en-US" dirty="0">
                <a:solidFill>
                  <a:srgbClr val="00B050"/>
                </a:solidFill>
              </a:rPr>
              <a:t>Responsibilities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05EBDD32-B8CE-753C-19B5-FC61DE86B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49247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CRI to Record all 6-30-2022 Audit Adjustments, by Building </a:t>
            </a:r>
            <a:r>
              <a:rPr lang="en-US" dirty="0">
                <a:solidFill>
                  <a:srgbClr val="FF0000"/>
                </a:solidFill>
              </a:rPr>
              <a:t>January</a:t>
            </a:r>
          </a:p>
          <a:p>
            <a:r>
              <a:rPr lang="en-US" dirty="0">
                <a:solidFill>
                  <a:srgbClr val="00B050"/>
                </a:solidFill>
              </a:rPr>
              <a:t>LCG PM and Office Staff: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Analytical Review/Adjustment of 12-31-2022 Amounts </a:t>
            </a:r>
            <a:r>
              <a:rPr lang="en-US" sz="1800" dirty="0">
                <a:solidFill>
                  <a:srgbClr val="FF0000"/>
                </a:solidFill>
              </a:rPr>
              <a:t>(with Howie &amp; Jill - January)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70C0"/>
                </a:solidFill>
              </a:rPr>
              <a:t>Prepare Budget Templates including 12-31-2022 6-Month Actuals </a:t>
            </a:r>
            <a:r>
              <a:rPr lang="en-US" dirty="0">
                <a:solidFill>
                  <a:srgbClr val="FF0000"/>
                </a:solidFill>
              </a:rPr>
              <a:t>(Feb.)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Calculate </a:t>
            </a:r>
            <a:r>
              <a:rPr lang="en-US" i="1" dirty="0">
                <a:solidFill>
                  <a:srgbClr val="0070C0"/>
                </a:solidFill>
              </a:rPr>
              <a:t>Proposed</a:t>
            </a:r>
            <a:r>
              <a:rPr lang="en-US" dirty="0">
                <a:solidFill>
                  <a:srgbClr val="0070C0"/>
                </a:solidFill>
              </a:rPr>
              <a:t> Personnel Expenses </a:t>
            </a:r>
            <a:r>
              <a:rPr lang="en-US" dirty="0">
                <a:solidFill>
                  <a:srgbClr val="FF0000"/>
                </a:solidFill>
              </a:rPr>
              <a:t>(Feb.)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Provide Estimated Costs for all Contracted Expenses </a:t>
            </a:r>
            <a:r>
              <a:rPr lang="en-US" dirty="0">
                <a:solidFill>
                  <a:srgbClr val="FF0000"/>
                </a:solidFill>
              </a:rPr>
              <a:t>(Feb.)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Obtain Insurance Premiums Estimates </a:t>
            </a:r>
            <a:r>
              <a:rPr lang="en-US" dirty="0">
                <a:solidFill>
                  <a:srgbClr val="FF0000"/>
                </a:solidFill>
              </a:rPr>
              <a:t>(March or April)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Other: </a:t>
            </a:r>
            <a:r>
              <a:rPr lang="en-US" dirty="0">
                <a:solidFill>
                  <a:srgbClr val="FF0000"/>
                </a:solidFill>
              </a:rPr>
              <a:t>(April and/or May 2023)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Calculations of Assessments by Unit 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Notices and Mailing 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Unit Owner Voting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Enter New Assessments into Topps </a:t>
            </a:r>
            <a:r>
              <a:rPr lang="en-US" dirty="0">
                <a:solidFill>
                  <a:srgbClr val="FF0000"/>
                </a:solidFill>
              </a:rPr>
              <a:t>(June)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BD5C13-182F-E265-BE0F-1545B906B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39875" y="3721358"/>
            <a:ext cx="2974489" cy="22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67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3B695-3231-18C8-69F0-E7FC34F5B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Budget Excel Templates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DD636-AAEC-48A5-0DCB-083FC8B0A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B050"/>
                </a:solidFill>
              </a:rPr>
              <a:t>LCG Office Staff: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FYE 2022 Actual/Audited Amounts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FY 2023 Budget Amounts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FYTD 12-31-2022 Actual Amounts 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After any Corrections/Adjustments</a:t>
            </a:r>
          </a:p>
          <a:p>
            <a:r>
              <a:rPr lang="en-US" dirty="0">
                <a:solidFill>
                  <a:srgbClr val="00B050"/>
                </a:solidFill>
              </a:rPr>
              <a:t>Budget Committee: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FYE 2023 Projected Operating Amounts	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Considering the Actual Timing of Expenses that are Not the Same Monthly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FYE 2024 Budgeted Operating Amounts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Based on Major Assumptions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Based on Estimated Insurance and Contract Expenses Amounts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FYE 2024 Budgeted Reserve Assessments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893CC5-43BD-C110-C220-88E82B69E8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18730" y="1746569"/>
            <a:ext cx="4285129" cy="225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67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A01CF-14AD-9592-FF4E-C7E8FD578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12" y="365125"/>
            <a:ext cx="11616081" cy="1325563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Teamwork, Quality Control &amp; Succession Planning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B54923-7C80-9EA4-2751-DE20D3D0F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8125" y="1574146"/>
            <a:ext cx="4349003" cy="4349003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5A3E66-1D52-292E-0517-9162C4CFC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047128" y="1690688"/>
            <a:ext cx="6986933" cy="465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C6F9E-0919-465A-7019-99C9B8378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Committee Assignments:  4 Small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6FB6E-B726-42DF-968D-E9EFDFA42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4740" y="1648876"/>
            <a:ext cx="7167283" cy="508361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Committee Chair - </a:t>
            </a:r>
            <a:r>
              <a:rPr lang="en-US" b="1" dirty="0">
                <a:solidFill>
                  <a:srgbClr val="00B050"/>
                </a:solidFill>
              </a:rPr>
              <a:t>Jill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Schedule Committee Meetings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Develop PowerPoint Presentations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Facilitate Committee Meetings and Budget Workshop</a:t>
            </a:r>
          </a:p>
          <a:p>
            <a:pPr marL="457200" lvl="1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Common Operating Budget: </a:t>
            </a:r>
            <a:r>
              <a:rPr lang="en-US" b="1" dirty="0">
                <a:solidFill>
                  <a:srgbClr val="00B050"/>
                </a:solidFill>
              </a:rPr>
              <a:t>Jill &amp; </a:t>
            </a:r>
            <a:r>
              <a:rPr lang="en-US" b="1" dirty="0">
                <a:solidFill>
                  <a:srgbClr val="FF0000"/>
                </a:solidFill>
              </a:rPr>
              <a:t>Kim*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Including Allocation of Common Expenses to Buildings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Buildings Operating Budgets: </a:t>
            </a:r>
            <a:r>
              <a:rPr lang="en-US" b="1" dirty="0">
                <a:solidFill>
                  <a:srgbClr val="00B050"/>
                </a:solidFill>
              </a:rPr>
              <a:t>Howie, Bob &amp; </a:t>
            </a:r>
            <a:r>
              <a:rPr lang="en-US" b="1" dirty="0">
                <a:solidFill>
                  <a:srgbClr val="FF0000"/>
                </a:solidFill>
              </a:rPr>
              <a:t>Brian*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Update Historical Water Analysis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Elevator Door Monitor – New Revenue and Expense Line Items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Washers and Dryers Replacements?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Reserves Calculations and Assessments: </a:t>
            </a:r>
            <a:r>
              <a:rPr lang="en-US" b="1" dirty="0">
                <a:solidFill>
                  <a:srgbClr val="00B050"/>
                </a:solidFill>
              </a:rPr>
              <a:t>Frank &amp; </a:t>
            </a:r>
            <a:r>
              <a:rPr lang="en-US" b="1" dirty="0">
                <a:solidFill>
                  <a:srgbClr val="FF0000"/>
                </a:solidFill>
              </a:rPr>
              <a:t>Brian*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Update Remaining Useful Lives 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Update Reserve Balances Projected for 6-30-2023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Analyze Potential Future Impacts re Roofs and Structural Elements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Calculate 100% Funding Amounts and Assessments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Calculate Lesser % Funding Amounts and Assessments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* Added at Meeting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B9B20FA-2016-D923-A882-F4A391F1B1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62799" y="1607065"/>
            <a:ext cx="4596653" cy="102855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4. Review Property Manager’s Schedules and Calculations of Assessments by Unit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     – </a:t>
            </a:r>
            <a:r>
              <a:rPr lang="en-US" b="1" dirty="0">
                <a:solidFill>
                  <a:srgbClr val="FF0000"/>
                </a:solidFill>
              </a:rPr>
              <a:t>All*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F39752-3B4D-7D10-262D-18130D716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41165" y="2839969"/>
            <a:ext cx="4199146" cy="326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69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565E6-05CA-3CDB-5F74-F69E09260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Major Assumptions TBD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3E528-98E9-1F23-F851-96C261A74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785" y="1514540"/>
            <a:ext cx="10515600" cy="5433015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Numbers of Units to be Sold (Impacts Other Income)</a:t>
            </a:r>
          </a:p>
          <a:p>
            <a:r>
              <a:rPr lang="en-US" dirty="0">
                <a:solidFill>
                  <a:srgbClr val="0070C0"/>
                </a:solidFill>
              </a:rPr>
              <a:t>Staff Positions </a:t>
            </a:r>
          </a:p>
          <a:p>
            <a:r>
              <a:rPr lang="en-US" dirty="0">
                <a:solidFill>
                  <a:srgbClr val="0070C0"/>
                </a:solidFill>
              </a:rPr>
              <a:t>Pay Increase Percentages</a:t>
            </a:r>
          </a:p>
          <a:p>
            <a:r>
              <a:rPr lang="en-US" dirty="0">
                <a:solidFill>
                  <a:srgbClr val="0070C0"/>
                </a:solidFill>
              </a:rPr>
              <a:t>Insurance Premiums Increase Percentage </a:t>
            </a:r>
          </a:p>
          <a:p>
            <a:r>
              <a:rPr lang="en-US" dirty="0">
                <a:solidFill>
                  <a:srgbClr val="0070C0"/>
                </a:solidFill>
              </a:rPr>
              <a:t>Elevator Door Monitors:  Special Assessment?</a:t>
            </a:r>
          </a:p>
          <a:p>
            <a:r>
              <a:rPr lang="en-US" dirty="0">
                <a:solidFill>
                  <a:srgbClr val="0070C0"/>
                </a:solidFill>
              </a:rPr>
              <a:t>General Inflation for Expenses</a:t>
            </a:r>
          </a:p>
          <a:p>
            <a:r>
              <a:rPr lang="en-US" dirty="0">
                <a:solidFill>
                  <a:srgbClr val="0070C0"/>
                </a:solidFill>
              </a:rPr>
              <a:t>Governing Documents Project?</a:t>
            </a:r>
          </a:p>
          <a:p>
            <a:r>
              <a:rPr lang="en-US" dirty="0">
                <a:solidFill>
                  <a:srgbClr val="0070C0"/>
                </a:solidFill>
              </a:rPr>
              <a:t>Special Projects?</a:t>
            </a:r>
          </a:p>
          <a:p>
            <a:r>
              <a:rPr lang="en-US" dirty="0">
                <a:solidFill>
                  <a:srgbClr val="0070C0"/>
                </a:solidFill>
              </a:rPr>
              <a:t>Special Requests?</a:t>
            </a:r>
          </a:p>
          <a:p>
            <a:r>
              <a:rPr lang="en-US" dirty="0">
                <a:solidFill>
                  <a:srgbClr val="0070C0"/>
                </a:solidFill>
              </a:rPr>
              <a:t>Contingency</a:t>
            </a:r>
          </a:p>
          <a:p>
            <a:r>
              <a:rPr lang="en-US" dirty="0">
                <a:solidFill>
                  <a:srgbClr val="0070C0"/>
                </a:solidFill>
              </a:rPr>
              <a:t>Reserve Funding Percentages</a:t>
            </a:r>
          </a:p>
          <a:p>
            <a:r>
              <a:rPr lang="en-US" dirty="0">
                <a:solidFill>
                  <a:srgbClr val="FF0000"/>
                </a:solidFill>
              </a:rPr>
              <a:t>Bus Driver?*</a:t>
            </a:r>
          </a:p>
          <a:p>
            <a:r>
              <a:rPr lang="en-US" dirty="0">
                <a:solidFill>
                  <a:srgbClr val="FF0000"/>
                </a:solidFill>
              </a:rPr>
              <a:t>Rent on Unit 20B-106*                                      </a:t>
            </a:r>
          </a:p>
          <a:p>
            <a:r>
              <a:rPr lang="en-US" dirty="0">
                <a:solidFill>
                  <a:srgbClr val="FF0000"/>
                </a:solidFill>
              </a:rPr>
              <a:t>Activities*                                                                   *Added at Meeting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94B137-A92C-27BC-4D5B-F938FDBE7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62800" y="1111622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18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705</Words>
  <Application>Microsoft Office PowerPoint</Application>
  <PresentationFormat>Widescreen</PresentationFormat>
  <Paragraphs>146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FY 23-24 Budget Committee</vt:lpstr>
      <vt:lpstr>Welcome, Budget Committee Members</vt:lpstr>
      <vt:lpstr>Budget Major Milestones</vt:lpstr>
      <vt:lpstr>Budget Committee Responsibilities</vt:lpstr>
      <vt:lpstr>CRI &amp; LCG Staff Responsibilities</vt:lpstr>
      <vt:lpstr>Budget Excel Templates</vt:lpstr>
      <vt:lpstr>Teamwork, Quality Control &amp; Succession Planning</vt:lpstr>
      <vt:lpstr>Committee Assignments:  4 Small Groups</vt:lpstr>
      <vt:lpstr>Major Assumptions TBD</vt:lpstr>
      <vt:lpstr>Proposed Work Schedule</vt:lpstr>
      <vt:lpstr>Discussion and Ongoing Communications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 23-24 Budget Committee</dc:title>
  <dc:creator>Jill Vales</dc:creator>
  <cp:lastModifiedBy>Jill Vales</cp:lastModifiedBy>
  <cp:revision>1</cp:revision>
  <dcterms:created xsi:type="dcterms:W3CDTF">2023-01-21T21:53:59Z</dcterms:created>
  <dcterms:modified xsi:type="dcterms:W3CDTF">2023-01-27T16:55:04Z</dcterms:modified>
</cp:coreProperties>
</file>